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CE4A-EF2C-4779-8428-B8DC85BB01BE}" type="datetimeFigureOut">
              <a:rPr lang="en-IN" smtClean="0"/>
              <a:t>21/04/2020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73333-0D22-4026-811F-6CF93C4BBD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3714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CE4A-EF2C-4779-8428-B8DC85BB01BE}" type="datetimeFigureOut">
              <a:rPr lang="en-IN" smtClean="0"/>
              <a:t>21/04/2020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73333-0D22-4026-811F-6CF93C4BBD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4171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CE4A-EF2C-4779-8428-B8DC85BB01BE}" type="datetimeFigureOut">
              <a:rPr lang="en-IN" smtClean="0"/>
              <a:t>21/04/2020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73333-0D22-4026-811F-6CF93C4BBD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6861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CE4A-EF2C-4779-8428-B8DC85BB01BE}" type="datetimeFigureOut">
              <a:rPr lang="en-IN" smtClean="0"/>
              <a:t>21/04/2020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73333-0D22-4026-811F-6CF93C4BBD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7473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CE4A-EF2C-4779-8428-B8DC85BB01BE}" type="datetimeFigureOut">
              <a:rPr lang="en-IN" smtClean="0"/>
              <a:t>21/04/2020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73333-0D22-4026-811F-6CF93C4BBD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6891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CE4A-EF2C-4779-8428-B8DC85BB01BE}" type="datetimeFigureOut">
              <a:rPr lang="en-IN" smtClean="0"/>
              <a:t>21/04/2020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73333-0D22-4026-811F-6CF93C4BBD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6648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CE4A-EF2C-4779-8428-B8DC85BB01BE}" type="datetimeFigureOut">
              <a:rPr lang="en-IN" smtClean="0"/>
              <a:t>21/04/2020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73333-0D22-4026-811F-6CF93C4BBD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5757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CE4A-EF2C-4779-8428-B8DC85BB01BE}" type="datetimeFigureOut">
              <a:rPr lang="en-IN" smtClean="0"/>
              <a:t>21/04/2020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73333-0D22-4026-811F-6CF93C4BBD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0971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CE4A-EF2C-4779-8428-B8DC85BB01BE}" type="datetimeFigureOut">
              <a:rPr lang="en-IN" smtClean="0"/>
              <a:t>21/04/2020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73333-0D22-4026-811F-6CF93C4BBD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8952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CE4A-EF2C-4779-8428-B8DC85BB01BE}" type="datetimeFigureOut">
              <a:rPr lang="en-IN" smtClean="0"/>
              <a:t>21/04/2020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73333-0D22-4026-811F-6CF93C4BBD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0159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CE4A-EF2C-4779-8428-B8DC85BB01BE}" type="datetimeFigureOut">
              <a:rPr lang="en-IN" smtClean="0"/>
              <a:t>21/04/2020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73333-0D22-4026-811F-6CF93C4BBD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610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1CE4A-EF2C-4779-8428-B8DC85BB01BE}" type="datetimeFigureOut">
              <a:rPr lang="en-IN" smtClean="0"/>
              <a:t>21/04/2020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73333-0D22-4026-811F-6CF93C4BBD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4839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Face Mask with Fashion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Fashion with safety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3751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Face Mask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 smtClean="0"/>
              <a:t>Medical Mask</a:t>
            </a:r>
          </a:p>
          <a:p>
            <a:r>
              <a:rPr lang="en-US" i="1" dirty="0" smtClean="0"/>
              <a:t>Civilian Mask</a:t>
            </a:r>
          </a:p>
          <a:p>
            <a:pPr lvl="1"/>
            <a:r>
              <a:rPr lang="en-US" i="1" dirty="0" smtClean="0"/>
              <a:t>Cotton Mask</a:t>
            </a:r>
          </a:p>
          <a:p>
            <a:pPr lvl="1"/>
            <a:r>
              <a:rPr lang="en-US" i="1" dirty="0" smtClean="0"/>
              <a:t>Non Woven Mask</a:t>
            </a:r>
          </a:p>
          <a:p>
            <a:pPr lvl="1"/>
            <a:r>
              <a:rPr lang="en-US" i="1" dirty="0" smtClean="0"/>
              <a:t>Polymer Material Mask</a:t>
            </a:r>
          </a:p>
          <a:p>
            <a:pPr marL="457200" lvl="1" indent="0">
              <a:buNone/>
            </a:pPr>
            <a:r>
              <a:rPr lang="en-IN" i="1" dirty="0"/>
              <a:t> </a:t>
            </a:r>
            <a:endParaRPr lang="en-IN" i="1" dirty="0" smtClean="0"/>
          </a:p>
          <a:p>
            <a:r>
              <a:rPr lang="en-IN" i="1" dirty="0" smtClean="0"/>
              <a:t>A </a:t>
            </a:r>
            <a:r>
              <a:rPr lang="en-IN" i="1" dirty="0"/>
              <a:t>civilian mask is used for the purpose of filter air into the mouth and nose to prevent harmful gases, </a:t>
            </a:r>
            <a:r>
              <a:rPr lang="en-IN" i="1" dirty="0" smtClean="0"/>
              <a:t>odours, </a:t>
            </a:r>
            <a:r>
              <a:rPr lang="en-IN" i="1" dirty="0"/>
              <a:t>and droplets from entering and leaving the wearer’s mouth and nose.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04393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Check point for Civil Mask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7166738"/>
              </p:ext>
            </p:extLst>
          </p:nvPr>
        </p:nvGraphicFramePr>
        <p:xfrm>
          <a:off x="457200" y="1600200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Smell</a:t>
                      </a:r>
                      <a:r>
                        <a:rPr lang="en-US" baseline="0" dirty="0" smtClean="0"/>
                        <a:t> Test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Water</a:t>
                      </a:r>
                      <a:r>
                        <a:rPr lang="en-US" baseline="0" dirty="0" smtClean="0"/>
                        <a:t> repellency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Bacteria Growth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3775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4392488" cy="1643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852936"/>
            <a:ext cx="3680286" cy="3195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4691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025" y="2486025"/>
            <a:ext cx="4171950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261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88840"/>
            <a:ext cx="5572125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6299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628800"/>
            <a:ext cx="4276725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49079"/>
            <a:ext cx="3057525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8647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36</Words>
  <Application>Microsoft Office PowerPoint</Application>
  <PresentationFormat>On-screen Show (4:3)</PresentationFormat>
  <Paragraphs>15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Face Mask with Fashion</vt:lpstr>
      <vt:lpstr>Characteristics of Face Mask</vt:lpstr>
      <vt:lpstr>Quality Check point for Civil Mask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 Mask with Fashion</dc:title>
  <dc:creator>SKNIGAM</dc:creator>
  <cp:lastModifiedBy>SKNIGAM</cp:lastModifiedBy>
  <cp:revision>4</cp:revision>
  <dcterms:created xsi:type="dcterms:W3CDTF">2020-04-21T17:14:42Z</dcterms:created>
  <dcterms:modified xsi:type="dcterms:W3CDTF">2020-04-21T18:20:34Z</dcterms:modified>
</cp:coreProperties>
</file>